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3"/>
  </p:notesMasterIdLst>
  <p:handoutMasterIdLst>
    <p:handoutMasterId r:id="rId14"/>
  </p:handoutMasterIdLst>
  <p:sldIdLst>
    <p:sldId id="350" r:id="rId5"/>
    <p:sldId id="361" r:id="rId6"/>
    <p:sldId id="353" r:id="rId7"/>
    <p:sldId id="367" r:id="rId8"/>
    <p:sldId id="368" r:id="rId9"/>
    <p:sldId id="369" r:id="rId10"/>
    <p:sldId id="370" r:id="rId11"/>
    <p:sldId id="34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9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5" d="100"/>
          <a:sy n="65" d="100"/>
        </p:scale>
        <p:origin x="3082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F6B4F0-8E03-4EBD-82AA-0436D853CEBB}" type="doc">
      <dgm:prSet loTypeId="urn:microsoft.com/office/officeart/2005/8/layout/process1" loCatId="process" qsTypeId="urn:microsoft.com/office/officeart/2005/8/quickstyle/simple1" qsCatId="simple" csTypeId="urn:microsoft.com/office/officeart/2005/8/colors/colorful3" csCatId="colorful" phldr="1"/>
      <dgm:spPr/>
    </dgm:pt>
    <dgm:pt modelId="{88EC8A78-60CE-4B07-973B-514C42329F4D}">
      <dgm:prSet phldrT="[Text]"/>
      <dgm:spPr/>
      <dgm:t>
        <a:bodyPr/>
        <a:lstStyle/>
        <a:p>
          <a:r>
            <a:rPr lang="en-US" dirty="0"/>
            <a:t>Business Logic</a:t>
          </a:r>
        </a:p>
      </dgm:t>
    </dgm:pt>
    <dgm:pt modelId="{9607EBF3-8CC8-4EDD-A3B2-677920E32744}" type="parTrans" cxnId="{3AD3E839-6705-4D1A-922E-DA2D7103C55B}">
      <dgm:prSet/>
      <dgm:spPr/>
      <dgm:t>
        <a:bodyPr/>
        <a:lstStyle/>
        <a:p>
          <a:endParaRPr lang="en-US"/>
        </a:p>
      </dgm:t>
    </dgm:pt>
    <dgm:pt modelId="{F987A6EE-633C-4816-91C2-774F81DBACC1}" type="sibTrans" cxnId="{3AD3E839-6705-4D1A-922E-DA2D7103C55B}">
      <dgm:prSet/>
      <dgm:spPr/>
      <dgm:t>
        <a:bodyPr/>
        <a:lstStyle/>
        <a:p>
          <a:endParaRPr lang="en-US"/>
        </a:p>
      </dgm:t>
    </dgm:pt>
    <dgm:pt modelId="{4F95D2C8-58F5-4A5B-8180-9C670FBDFFE0}">
      <dgm:prSet phldrT="[Text]"/>
      <dgm:spPr/>
      <dgm:t>
        <a:bodyPr/>
        <a:lstStyle/>
        <a:p>
          <a:r>
            <a:rPr lang="en-US" dirty="0"/>
            <a:t>MySQL</a:t>
          </a:r>
        </a:p>
      </dgm:t>
    </dgm:pt>
    <dgm:pt modelId="{7BA7B3FF-8DCA-403B-B4CB-F8984DDDA396}" type="parTrans" cxnId="{FB34309F-339F-4F9C-BF32-3C7D9CE8A795}">
      <dgm:prSet/>
      <dgm:spPr/>
      <dgm:t>
        <a:bodyPr/>
        <a:lstStyle/>
        <a:p>
          <a:endParaRPr lang="en-US"/>
        </a:p>
      </dgm:t>
    </dgm:pt>
    <dgm:pt modelId="{9250732A-7103-486E-91E0-B41E980CE75E}" type="sibTrans" cxnId="{FB34309F-339F-4F9C-BF32-3C7D9CE8A795}">
      <dgm:prSet/>
      <dgm:spPr/>
      <dgm:t>
        <a:bodyPr/>
        <a:lstStyle/>
        <a:p>
          <a:endParaRPr lang="en-US"/>
        </a:p>
      </dgm:t>
    </dgm:pt>
    <dgm:pt modelId="{5FFBBECD-5BC7-43B2-A0D1-CAC19213A583}">
      <dgm:prSet phldrT="[Text]"/>
      <dgm:spPr/>
      <dgm:t>
        <a:bodyPr/>
        <a:lstStyle/>
        <a:p>
          <a:r>
            <a:rPr lang="en-US" dirty="0"/>
            <a:t>MongoDB</a:t>
          </a:r>
        </a:p>
      </dgm:t>
    </dgm:pt>
    <dgm:pt modelId="{695281AE-6F3B-4002-86A4-C8F7CC5DFC67}" type="sibTrans" cxnId="{91A1337D-FB5B-4936-B680-5DC6412926ED}">
      <dgm:prSet/>
      <dgm:spPr/>
      <dgm:t>
        <a:bodyPr/>
        <a:lstStyle/>
        <a:p>
          <a:endParaRPr lang="en-US"/>
        </a:p>
      </dgm:t>
    </dgm:pt>
    <dgm:pt modelId="{B08FA4EF-0CF3-4470-B38C-5D8F516A291D}" type="parTrans" cxnId="{91A1337D-FB5B-4936-B680-5DC6412926ED}">
      <dgm:prSet/>
      <dgm:spPr/>
      <dgm:t>
        <a:bodyPr/>
        <a:lstStyle/>
        <a:p>
          <a:endParaRPr lang="en-US"/>
        </a:p>
      </dgm:t>
    </dgm:pt>
    <dgm:pt modelId="{80DCFB0E-0878-49EC-9532-443B33829F49}">
      <dgm:prSet phldrT="[Text]"/>
      <dgm:spPr/>
      <dgm:t>
        <a:bodyPr/>
        <a:lstStyle/>
        <a:p>
          <a:r>
            <a:rPr lang="en-US" dirty="0"/>
            <a:t>Database</a:t>
          </a:r>
        </a:p>
      </dgm:t>
    </dgm:pt>
    <dgm:pt modelId="{6FE8B63A-658E-455E-9184-82751C216B94}" type="parTrans" cxnId="{97585D16-3C21-49B2-B8AC-FCCF0C6B1F93}">
      <dgm:prSet/>
      <dgm:spPr/>
      <dgm:t>
        <a:bodyPr/>
        <a:lstStyle/>
        <a:p>
          <a:endParaRPr lang="en-US"/>
        </a:p>
      </dgm:t>
    </dgm:pt>
    <dgm:pt modelId="{7BBC2004-28F7-46CD-8F61-CFF863534FC8}" type="sibTrans" cxnId="{97585D16-3C21-49B2-B8AC-FCCF0C6B1F93}">
      <dgm:prSet/>
      <dgm:spPr/>
      <dgm:t>
        <a:bodyPr/>
        <a:lstStyle/>
        <a:p>
          <a:endParaRPr lang="en-US"/>
        </a:p>
      </dgm:t>
    </dgm:pt>
    <dgm:pt modelId="{D30999A3-9FB6-4D5B-A943-92DA6ED7CF80}">
      <dgm:prSet/>
      <dgm:spPr/>
      <dgm:t>
        <a:bodyPr/>
        <a:lstStyle/>
        <a:p>
          <a:r>
            <a:rPr lang="en-US" dirty="0"/>
            <a:t>User Interface</a:t>
          </a:r>
        </a:p>
      </dgm:t>
    </dgm:pt>
    <dgm:pt modelId="{D566C94E-3A2D-4814-928E-4EA16453C0AC}" type="parTrans" cxnId="{E719F9B2-417C-4846-940E-64750BE92D6B}">
      <dgm:prSet/>
      <dgm:spPr/>
      <dgm:t>
        <a:bodyPr/>
        <a:lstStyle/>
        <a:p>
          <a:endParaRPr lang="en-US"/>
        </a:p>
      </dgm:t>
    </dgm:pt>
    <dgm:pt modelId="{F01030D1-E150-4631-8E20-CCDDF2F14D70}" type="sibTrans" cxnId="{E719F9B2-417C-4846-940E-64750BE92D6B}">
      <dgm:prSet/>
      <dgm:spPr/>
      <dgm:t>
        <a:bodyPr/>
        <a:lstStyle/>
        <a:p>
          <a:endParaRPr lang="en-US"/>
        </a:p>
      </dgm:t>
    </dgm:pt>
    <dgm:pt modelId="{F996F150-9394-4717-8871-354BDA40E380}">
      <dgm:prSet/>
      <dgm:spPr/>
      <dgm:t>
        <a:bodyPr/>
        <a:lstStyle/>
        <a:p>
          <a:r>
            <a:rPr lang="en-US" dirty="0"/>
            <a:t>React</a:t>
          </a:r>
        </a:p>
      </dgm:t>
    </dgm:pt>
    <dgm:pt modelId="{B7A5AD1C-C6F1-4670-92D4-BAAF80F322DC}" type="parTrans" cxnId="{AB17DFB6-7D19-4CA5-BFA8-94ED055F2DFF}">
      <dgm:prSet/>
      <dgm:spPr/>
      <dgm:t>
        <a:bodyPr/>
        <a:lstStyle/>
        <a:p>
          <a:endParaRPr lang="en-US"/>
        </a:p>
      </dgm:t>
    </dgm:pt>
    <dgm:pt modelId="{871107C3-A858-4F7C-AED9-ABA9DB554406}" type="sibTrans" cxnId="{AB17DFB6-7D19-4CA5-BFA8-94ED055F2DFF}">
      <dgm:prSet/>
      <dgm:spPr/>
      <dgm:t>
        <a:bodyPr/>
        <a:lstStyle/>
        <a:p>
          <a:endParaRPr lang="en-US"/>
        </a:p>
      </dgm:t>
    </dgm:pt>
    <dgm:pt modelId="{63FA624E-6478-494B-8C7E-04B65BB8DDDB}">
      <dgm:prSet phldrT="[Text]"/>
      <dgm:spPr/>
      <dgm:t>
        <a:bodyPr/>
        <a:lstStyle/>
        <a:p>
          <a:r>
            <a:rPr lang="en-US"/>
            <a:t>Node</a:t>
          </a:r>
          <a:r>
            <a:rPr lang="en-US" dirty="0"/>
            <a:t>.js</a:t>
          </a:r>
        </a:p>
      </dgm:t>
    </dgm:pt>
    <dgm:pt modelId="{7C785C17-1F4B-45B8-9FC1-7CFCF78C1EA8}" type="parTrans" cxnId="{4C111B47-8871-40B3-988C-15A7320DEE14}">
      <dgm:prSet/>
      <dgm:spPr/>
      <dgm:t>
        <a:bodyPr/>
        <a:lstStyle/>
        <a:p>
          <a:endParaRPr lang="en-US"/>
        </a:p>
      </dgm:t>
    </dgm:pt>
    <dgm:pt modelId="{4F813B61-AB22-4B79-8E7C-037D6942E039}" type="sibTrans" cxnId="{4C111B47-8871-40B3-988C-15A7320DEE14}">
      <dgm:prSet/>
      <dgm:spPr/>
      <dgm:t>
        <a:bodyPr/>
        <a:lstStyle/>
        <a:p>
          <a:endParaRPr lang="en-US"/>
        </a:p>
      </dgm:t>
    </dgm:pt>
    <dgm:pt modelId="{3AE52C44-A89C-4D46-9CE1-FB63D53748A7}" type="pres">
      <dgm:prSet presAssocID="{7FF6B4F0-8E03-4EBD-82AA-0436D853CEBB}" presName="Name0" presStyleCnt="0">
        <dgm:presLayoutVars>
          <dgm:dir/>
          <dgm:resizeHandles val="exact"/>
        </dgm:presLayoutVars>
      </dgm:prSet>
      <dgm:spPr/>
    </dgm:pt>
    <dgm:pt modelId="{F11FFD7E-D18A-4E3A-88D9-E33BF56E2CF7}" type="pres">
      <dgm:prSet presAssocID="{D30999A3-9FB6-4D5B-A943-92DA6ED7CF80}" presName="node" presStyleLbl="node1" presStyleIdx="0" presStyleCnt="3">
        <dgm:presLayoutVars>
          <dgm:bulletEnabled val="1"/>
        </dgm:presLayoutVars>
      </dgm:prSet>
      <dgm:spPr/>
    </dgm:pt>
    <dgm:pt modelId="{F8669E79-1621-4570-B959-6EBF9957610B}" type="pres">
      <dgm:prSet presAssocID="{F01030D1-E150-4631-8E20-CCDDF2F14D70}" presName="sibTrans" presStyleLbl="sibTrans2D1" presStyleIdx="0" presStyleCnt="2" custScaleX="165322" custScaleY="60346"/>
      <dgm:spPr>
        <a:prstGeom prst="leftRightArrow">
          <a:avLst/>
        </a:prstGeom>
      </dgm:spPr>
    </dgm:pt>
    <dgm:pt modelId="{23C2F728-61CC-459D-BDA2-A896BFF2C405}" type="pres">
      <dgm:prSet presAssocID="{F01030D1-E150-4631-8E20-CCDDF2F14D70}" presName="connectorText" presStyleLbl="sibTrans2D1" presStyleIdx="0" presStyleCnt="2"/>
      <dgm:spPr/>
    </dgm:pt>
    <dgm:pt modelId="{8091EDF6-5141-4DA4-98B8-28928F3E263A}" type="pres">
      <dgm:prSet presAssocID="{88EC8A78-60CE-4B07-973B-514C42329F4D}" presName="node" presStyleLbl="node1" presStyleIdx="1" presStyleCnt="3">
        <dgm:presLayoutVars>
          <dgm:bulletEnabled val="1"/>
        </dgm:presLayoutVars>
      </dgm:prSet>
      <dgm:spPr/>
    </dgm:pt>
    <dgm:pt modelId="{32B90336-841E-46E4-A429-BD35508F52CE}" type="pres">
      <dgm:prSet presAssocID="{F987A6EE-633C-4816-91C2-774F81DBACC1}" presName="sibTrans" presStyleLbl="sibTrans2D1" presStyleIdx="1" presStyleCnt="2" custScaleX="165322" custScaleY="60346"/>
      <dgm:spPr>
        <a:prstGeom prst="leftRightArrow">
          <a:avLst/>
        </a:prstGeom>
      </dgm:spPr>
    </dgm:pt>
    <dgm:pt modelId="{53704034-D8DF-45CE-BE68-735328C70C32}" type="pres">
      <dgm:prSet presAssocID="{F987A6EE-633C-4816-91C2-774F81DBACC1}" presName="connectorText" presStyleLbl="sibTrans2D1" presStyleIdx="1" presStyleCnt="2"/>
      <dgm:spPr/>
    </dgm:pt>
    <dgm:pt modelId="{832A7A4F-B1DD-40F9-8420-59D7EE4889F0}" type="pres">
      <dgm:prSet presAssocID="{80DCFB0E-0878-49EC-9532-443B33829F49}" presName="node" presStyleLbl="node1" presStyleIdx="2" presStyleCnt="3">
        <dgm:presLayoutVars>
          <dgm:bulletEnabled val="1"/>
        </dgm:presLayoutVars>
      </dgm:prSet>
      <dgm:spPr/>
    </dgm:pt>
  </dgm:ptLst>
  <dgm:cxnLst>
    <dgm:cxn modelId="{1C79CC07-EECA-432F-8476-147E83BA67FD}" type="presOf" srcId="{80DCFB0E-0878-49EC-9532-443B33829F49}" destId="{832A7A4F-B1DD-40F9-8420-59D7EE4889F0}" srcOrd="0" destOrd="0" presId="urn:microsoft.com/office/officeart/2005/8/layout/process1"/>
    <dgm:cxn modelId="{BE48620D-315A-4737-81F8-EF5BE1B68AD5}" type="presOf" srcId="{F996F150-9394-4717-8871-354BDA40E380}" destId="{F11FFD7E-D18A-4E3A-88D9-E33BF56E2CF7}" srcOrd="0" destOrd="1" presId="urn:microsoft.com/office/officeart/2005/8/layout/process1"/>
    <dgm:cxn modelId="{97585D16-3C21-49B2-B8AC-FCCF0C6B1F93}" srcId="{7FF6B4F0-8E03-4EBD-82AA-0436D853CEBB}" destId="{80DCFB0E-0878-49EC-9532-443B33829F49}" srcOrd="2" destOrd="0" parTransId="{6FE8B63A-658E-455E-9184-82751C216B94}" sibTransId="{7BBC2004-28F7-46CD-8F61-CFF863534FC8}"/>
    <dgm:cxn modelId="{558EEB21-67A2-4D0C-B7CB-E6D0A5FC937F}" type="presOf" srcId="{5FFBBECD-5BC7-43B2-A0D1-CAC19213A583}" destId="{832A7A4F-B1DD-40F9-8420-59D7EE4889F0}" srcOrd="0" destOrd="1" presId="urn:microsoft.com/office/officeart/2005/8/layout/process1"/>
    <dgm:cxn modelId="{96514E23-8F07-4759-907A-DB9234A5CBA9}" type="presOf" srcId="{F01030D1-E150-4631-8E20-CCDDF2F14D70}" destId="{F8669E79-1621-4570-B959-6EBF9957610B}" srcOrd="0" destOrd="0" presId="urn:microsoft.com/office/officeart/2005/8/layout/process1"/>
    <dgm:cxn modelId="{2AF73028-0C44-40EF-9655-715CFACA6E33}" type="presOf" srcId="{F01030D1-E150-4631-8E20-CCDDF2F14D70}" destId="{23C2F728-61CC-459D-BDA2-A896BFF2C405}" srcOrd="1" destOrd="0" presId="urn:microsoft.com/office/officeart/2005/8/layout/process1"/>
    <dgm:cxn modelId="{3AD3E839-6705-4D1A-922E-DA2D7103C55B}" srcId="{7FF6B4F0-8E03-4EBD-82AA-0436D853CEBB}" destId="{88EC8A78-60CE-4B07-973B-514C42329F4D}" srcOrd="1" destOrd="0" parTransId="{9607EBF3-8CC8-4EDD-A3B2-677920E32744}" sibTransId="{F987A6EE-633C-4816-91C2-774F81DBACC1}"/>
    <dgm:cxn modelId="{F8A5703F-BD65-4BA3-82D5-592DAC3B70ED}" type="presOf" srcId="{F987A6EE-633C-4816-91C2-774F81DBACC1}" destId="{53704034-D8DF-45CE-BE68-735328C70C32}" srcOrd="1" destOrd="0" presId="urn:microsoft.com/office/officeart/2005/8/layout/process1"/>
    <dgm:cxn modelId="{4C111B47-8871-40B3-988C-15A7320DEE14}" srcId="{88EC8A78-60CE-4B07-973B-514C42329F4D}" destId="{63FA624E-6478-494B-8C7E-04B65BB8DDDB}" srcOrd="0" destOrd="0" parTransId="{7C785C17-1F4B-45B8-9FC1-7CFCF78C1EA8}" sibTransId="{4F813B61-AB22-4B79-8E7C-037D6942E039}"/>
    <dgm:cxn modelId="{65B8427B-F196-44EC-864B-726FFE57DAC0}" type="presOf" srcId="{D30999A3-9FB6-4D5B-A943-92DA6ED7CF80}" destId="{F11FFD7E-D18A-4E3A-88D9-E33BF56E2CF7}" srcOrd="0" destOrd="0" presId="urn:microsoft.com/office/officeart/2005/8/layout/process1"/>
    <dgm:cxn modelId="{91A1337D-FB5B-4936-B680-5DC6412926ED}" srcId="{80DCFB0E-0878-49EC-9532-443B33829F49}" destId="{5FFBBECD-5BC7-43B2-A0D1-CAC19213A583}" srcOrd="0" destOrd="0" parTransId="{B08FA4EF-0CF3-4470-B38C-5D8F516A291D}" sibTransId="{695281AE-6F3B-4002-86A4-C8F7CC5DFC67}"/>
    <dgm:cxn modelId="{0EB23985-1A29-458C-8279-606D687058C2}" type="presOf" srcId="{4F95D2C8-58F5-4A5B-8180-9C670FBDFFE0}" destId="{832A7A4F-B1DD-40F9-8420-59D7EE4889F0}" srcOrd="0" destOrd="2" presId="urn:microsoft.com/office/officeart/2005/8/layout/process1"/>
    <dgm:cxn modelId="{FB34309F-339F-4F9C-BF32-3C7D9CE8A795}" srcId="{80DCFB0E-0878-49EC-9532-443B33829F49}" destId="{4F95D2C8-58F5-4A5B-8180-9C670FBDFFE0}" srcOrd="1" destOrd="0" parTransId="{7BA7B3FF-8DCA-403B-B4CB-F8984DDDA396}" sibTransId="{9250732A-7103-486E-91E0-B41E980CE75E}"/>
    <dgm:cxn modelId="{8C6D0AA3-4D96-440C-94AA-444CD95302B0}" type="presOf" srcId="{63FA624E-6478-494B-8C7E-04B65BB8DDDB}" destId="{8091EDF6-5141-4DA4-98B8-28928F3E263A}" srcOrd="0" destOrd="1" presId="urn:microsoft.com/office/officeart/2005/8/layout/process1"/>
    <dgm:cxn modelId="{BC0867A6-500F-45DC-A654-1A3ADD7FD7C2}" type="presOf" srcId="{F987A6EE-633C-4816-91C2-774F81DBACC1}" destId="{32B90336-841E-46E4-A429-BD35508F52CE}" srcOrd="0" destOrd="0" presId="urn:microsoft.com/office/officeart/2005/8/layout/process1"/>
    <dgm:cxn modelId="{E719F9B2-417C-4846-940E-64750BE92D6B}" srcId="{7FF6B4F0-8E03-4EBD-82AA-0436D853CEBB}" destId="{D30999A3-9FB6-4D5B-A943-92DA6ED7CF80}" srcOrd="0" destOrd="0" parTransId="{D566C94E-3A2D-4814-928E-4EA16453C0AC}" sibTransId="{F01030D1-E150-4631-8E20-CCDDF2F14D70}"/>
    <dgm:cxn modelId="{AB17DFB6-7D19-4CA5-BFA8-94ED055F2DFF}" srcId="{D30999A3-9FB6-4D5B-A943-92DA6ED7CF80}" destId="{F996F150-9394-4717-8871-354BDA40E380}" srcOrd="0" destOrd="0" parTransId="{B7A5AD1C-C6F1-4670-92D4-BAAF80F322DC}" sibTransId="{871107C3-A858-4F7C-AED9-ABA9DB554406}"/>
    <dgm:cxn modelId="{EDF09CD7-9023-4E70-8282-49A6310AD1B3}" type="presOf" srcId="{88EC8A78-60CE-4B07-973B-514C42329F4D}" destId="{8091EDF6-5141-4DA4-98B8-28928F3E263A}" srcOrd="0" destOrd="0" presId="urn:microsoft.com/office/officeart/2005/8/layout/process1"/>
    <dgm:cxn modelId="{C773BED9-CFFA-4284-BD2D-D3D80E427149}" type="presOf" srcId="{7FF6B4F0-8E03-4EBD-82AA-0436D853CEBB}" destId="{3AE52C44-A89C-4D46-9CE1-FB63D53748A7}" srcOrd="0" destOrd="0" presId="urn:microsoft.com/office/officeart/2005/8/layout/process1"/>
    <dgm:cxn modelId="{99D319A1-DEEE-47A3-B45C-3D8982476CB4}" type="presParOf" srcId="{3AE52C44-A89C-4D46-9CE1-FB63D53748A7}" destId="{F11FFD7E-D18A-4E3A-88D9-E33BF56E2CF7}" srcOrd="0" destOrd="0" presId="urn:microsoft.com/office/officeart/2005/8/layout/process1"/>
    <dgm:cxn modelId="{E25B461F-3621-494F-9AFB-3F37C9BC6F9F}" type="presParOf" srcId="{3AE52C44-A89C-4D46-9CE1-FB63D53748A7}" destId="{F8669E79-1621-4570-B959-6EBF9957610B}" srcOrd="1" destOrd="0" presId="urn:microsoft.com/office/officeart/2005/8/layout/process1"/>
    <dgm:cxn modelId="{AC9EC8B1-B717-40C4-B6E6-6A6A6DAADB49}" type="presParOf" srcId="{F8669E79-1621-4570-B959-6EBF9957610B}" destId="{23C2F728-61CC-459D-BDA2-A896BFF2C405}" srcOrd="0" destOrd="0" presId="urn:microsoft.com/office/officeart/2005/8/layout/process1"/>
    <dgm:cxn modelId="{4C41CE1B-E817-4D42-B65E-4D9D9C1C35B4}" type="presParOf" srcId="{3AE52C44-A89C-4D46-9CE1-FB63D53748A7}" destId="{8091EDF6-5141-4DA4-98B8-28928F3E263A}" srcOrd="2" destOrd="0" presId="urn:microsoft.com/office/officeart/2005/8/layout/process1"/>
    <dgm:cxn modelId="{DAF85BBC-13E7-4156-95ED-69010A237DBE}" type="presParOf" srcId="{3AE52C44-A89C-4D46-9CE1-FB63D53748A7}" destId="{32B90336-841E-46E4-A429-BD35508F52CE}" srcOrd="3" destOrd="0" presId="urn:microsoft.com/office/officeart/2005/8/layout/process1"/>
    <dgm:cxn modelId="{016600CB-1311-4B08-8B6C-1878026A1C08}" type="presParOf" srcId="{32B90336-841E-46E4-A429-BD35508F52CE}" destId="{53704034-D8DF-45CE-BE68-735328C70C32}" srcOrd="0" destOrd="0" presId="urn:microsoft.com/office/officeart/2005/8/layout/process1"/>
    <dgm:cxn modelId="{74C43936-E357-4DDE-8EB4-B1C2F608CDCD}" type="presParOf" srcId="{3AE52C44-A89C-4D46-9CE1-FB63D53748A7}" destId="{832A7A4F-B1DD-40F9-8420-59D7EE4889F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1FFD7E-D18A-4E3A-88D9-E33BF56E2CF7}">
      <dsp:nvSpPr>
        <dsp:cNvPr id="0" name=""/>
        <dsp:cNvSpPr/>
      </dsp:nvSpPr>
      <dsp:spPr>
        <a:xfrm>
          <a:off x="9099" y="1239460"/>
          <a:ext cx="2719634" cy="163178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User Interface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React</a:t>
          </a:r>
        </a:p>
      </dsp:txBody>
      <dsp:txXfrm>
        <a:off x="56892" y="1287253"/>
        <a:ext cx="2624048" cy="1536194"/>
      </dsp:txXfrm>
    </dsp:sp>
    <dsp:sp modelId="{F8669E79-1621-4570-B959-6EBF9957610B}">
      <dsp:nvSpPr>
        <dsp:cNvPr id="0" name=""/>
        <dsp:cNvSpPr/>
      </dsp:nvSpPr>
      <dsp:spPr>
        <a:xfrm>
          <a:off x="2812386" y="1851843"/>
          <a:ext cx="953184" cy="407015"/>
        </a:xfrm>
        <a:prstGeom prst="leftRightArrow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812386" y="1933246"/>
        <a:ext cx="831080" cy="244209"/>
      </dsp:txXfrm>
    </dsp:sp>
    <dsp:sp modelId="{8091EDF6-5141-4DA4-98B8-28928F3E263A}">
      <dsp:nvSpPr>
        <dsp:cNvPr id="0" name=""/>
        <dsp:cNvSpPr/>
      </dsp:nvSpPr>
      <dsp:spPr>
        <a:xfrm>
          <a:off x="3816587" y="1239460"/>
          <a:ext cx="2719634" cy="1631780"/>
        </a:xfrm>
        <a:prstGeom prst="roundRect">
          <a:avLst>
            <a:gd name="adj" fmla="val 10000"/>
          </a:avLst>
        </a:prstGeom>
        <a:solidFill>
          <a:schemeClr val="accent3">
            <a:hueOff val="4251024"/>
            <a:satOff val="-4164"/>
            <a:lumOff val="27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Business Logic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Node</a:t>
          </a:r>
          <a:r>
            <a:rPr lang="en-US" sz="2400" kern="1200" dirty="0"/>
            <a:t>.js</a:t>
          </a:r>
        </a:p>
      </dsp:txBody>
      <dsp:txXfrm>
        <a:off x="3864380" y="1287253"/>
        <a:ext cx="2624048" cy="1536194"/>
      </dsp:txXfrm>
    </dsp:sp>
    <dsp:sp modelId="{32B90336-841E-46E4-A429-BD35508F52CE}">
      <dsp:nvSpPr>
        <dsp:cNvPr id="0" name=""/>
        <dsp:cNvSpPr/>
      </dsp:nvSpPr>
      <dsp:spPr>
        <a:xfrm>
          <a:off x="6619874" y="1851843"/>
          <a:ext cx="953184" cy="407015"/>
        </a:xfrm>
        <a:prstGeom prst="leftRightArrow">
          <a:avLst/>
        </a:prstGeom>
        <a:solidFill>
          <a:schemeClr val="accent3">
            <a:hueOff val="8502047"/>
            <a:satOff val="-8328"/>
            <a:lumOff val="549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619874" y="1933246"/>
        <a:ext cx="831080" cy="244209"/>
      </dsp:txXfrm>
    </dsp:sp>
    <dsp:sp modelId="{832A7A4F-B1DD-40F9-8420-59D7EE4889F0}">
      <dsp:nvSpPr>
        <dsp:cNvPr id="0" name=""/>
        <dsp:cNvSpPr/>
      </dsp:nvSpPr>
      <dsp:spPr>
        <a:xfrm>
          <a:off x="7624076" y="1239460"/>
          <a:ext cx="2719634" cy="1631780"/>
        </a:xfrm>
        <a:prstGeom prst="roundRect">
          <a:avLst>
            <a:gd name="adj" fmla="val 10000"/>
          </a:avLst>
        </a:prstGeom>
        <a:solidFill>
          <a:schemeClr val="accent3">
            <a:hueOff val="8502047"/>
            <a:satOff val="-8328"/>
            <a:lumOff val="5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Database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MongoDB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MySQL</a:t>
          </a:r>
        </a:p>
      </dsp:txBody>
      <dsp:txXfrm>
        <a:off x="7671869" y="1287253"/>
        <a:ext cx="2624048" cy="15361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12/2/2023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105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632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753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67054" y="758752"/>
            <a:ext cx="5491571" cy="287144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67055" y="4549553"/>
            <a:ext cx="5491570" cy="1606189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141475"/>
            <a:ext cx="10163506" cy="1348451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4023" y="2185427"/>
            <a:ext cx="4827178" cy="584667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62700" y="2185427"/>
            <a:ext cx="4764829" cy="584667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8F140D-2B48-4E31-9E97-08B68ABBAC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60DA6-6E6F-47BF-9680-1B030F525D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0FEE6CB-7A68-C30C-38DD-5D9B336CEAD4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119553"/>
            <a:ext cx="10259471" cy="1370373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52500" y="2143615"/>
            <a:ext cx="3036477" cy="5786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569372" y="2143615"/>
            <a:ext cx="3036477" cy="5786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8187017" y="2143615"/>
            <a:ext cx="3036477" cy="5786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A139CE-3E4D-4224-B157-2D29EC10FE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9B87D-E8CF-49AE-9326-2FEED2392F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1E69DAA-34F6-FC8E-3187-DACC516CCFB9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160385"/>
            <a:ext cx="10274324" cy="1329541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2500" y="2303930"/>
            <a:ext cx="4838700" cy="315915"/>
          </a:xfrm>
        </p:spPr>
        <p:txBody>
          <a:bodyPr anchor="ctr" anchorCtr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2500" y="2656903"/>
            <a:ext cx="4838700" cy="705363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3655" y="3488872"/>
            <a:ext cx="4838700" cy="315915"/>
          </a:xfrm>
        </p:spPr>
        <p:txBody>
          <a:bodyPr anchor="ctr" anchorCtr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3655" y="3841846"/>
            <a:ext cx="4838700" cy="77007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500" y="4664927"/>
            <a:ext cx="4838700" cy="315915"/>
          </a:xfrm>
        </p:spPr>
        <p:txBody>
          <a:bodyPr anchor="ctr" anchorCtr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52500" y="5017901"/>
            <a:ext cx="4838700" cy="90834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99647" y="2303930"/>
            <a:ext cx="4838700" cy="315915"/>
          </a:xfrm>
        </p:spPr>
        <p:txBody>
          <a:bodyPr anchor="ctr" anchorCtr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99647" y="2656903"/>
            <a:ext cx="4838700" cy="705363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99647" y="3488872"/>
            <a:ext cx="4838700" cy="315915"/>
          </a:xfrm>
        </p:spPr>
        <p:txBody>
          <a:bodyPr anchor="ctr" anchorCtr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99647" y="3841846"/>
            <a:ext cx="4838700" cy="90834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6E9EA-D950-424A-BC92-F6794D6E5D6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BF2453-9E16-47FE-A8ED-4661246DE59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51AB775-D834-FE78-61E7-1D421831F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6100" y="398440"/>
            <a:ext cx="4903377" cy="2386081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96100" y="3591098"/>
            <a:ext cx="4903377" cy="1506973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96100" y="5155853"/>
            <a:ext cx="4914900" cy="806659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142455"/>
            <a:ext cx="7532276" cy="1347471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2046306"/>
            <a:ext cx="2133600" cy="537098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2500" y="2639004"/>
            <a:ext cx="2133600" cy="78999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3042" y="2046306"/>
            <a:ext cx="2128157" cy="537098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3042" y="2639004"/>
            <a:ext cx="2128157" cy="78999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52500" y="4359309"/>
            <a:ext cx="2133600" cy="492558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52500" y="4925112"/>
            <a:ext cx="2133600" cy="78999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63042" y="4359309"/>
            <a:ext cx="2128157" cy="492558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63042" y="4925112"/>
            <a:ext cx="2128157" cy="78999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67054" y="4359309"/>
            <a:ext cx="2129245" cy="492558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7054" y="4925112"/>
            <a:ext cx="2129245" cy="78999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851A3FD-B717-4588-9809-4FFAC5FF47A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10C66-2FF2-41F8-98FA-BE498336964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42F3846-3FA1-A704-DD1C-4F4EDD8FEB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82713"/>
            <a:ext cx="4572001" cy="228600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2499" y="2810201"/>
            <a:ext cx="4572001" cy="256032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536E-AD08-4371-85E9-A816C30B6AE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85929-1018-4370-A170-074C414B228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0A569B5-C0E0-B13D-812D-D5FA977913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0"/>
            <a:ext cx="6096000" cy="6880543"/>
          </a:xfrm>
        </p:spPr>
        <p:txBody>
          <a:bodyPr tIns="18288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29D7C82-45D3-B736-77A1-FE479F1AD0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8" cy="6858000"/>
          </a:xfrm>
          <a:custGeom>
            <a:avLst/>
            <a:gdLst>
              <a:gd name="connsiteX0" fmla="*/ 7154721 w 12191998"/>
              <a:gd name="connsiteY0" fmla="*/ 3951843 h 6858000"/>
              <a:gd name="connsiteX1" fmla="*/ 7154721 w 12191998"/>
              <a:gd name="connsiteY1" fmla="*/ 4052427 h 6858000"/>
              <a:gd name="connsiteX2" fmla="*/ 9288321 w 12191998"/>
              <a:gd name="connsiteY2" fmla="*/ 4052427 h 6858000"/>
              <a:gd name="connsiteX3" fmla="*/ 9288321 w 12191998"/>
              <a:gd name="connsiteY3" fmla="*/ 3951843 h 6858000"/>
              <a:gd name="connsiteX4" fmla="*/ 0 w 12191998"/>
              <a:gd name="connsiteY4" fmla="*/ 0 h 6858000"/>
              <a:gd name="connsiteX5" fmla="*/ 12191998 w 12191998"/>
              <a:gd name="connsiteY5" fmla="*/ 0 h 6858000"/>
              <a:gd name="connsiteX6" fmla="*/ 12191998 w 12191998"/>
              <a:gd name="connsiteY6" fmla="*/ 6858000 h 6858000"/>
              <a:gd name="connsiteX7" fmla="*/ 0 w 12191998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8" h="6858000">
                <a:moveTo>
                  <a:pt x="7154721" y="3951843"/>
                </a:moveTo>
                <a:lnTo>
                  <a:pt x="7154721" y="4052427"/>
                </a:lnTo>
                <a:lnTo>
                  <a:pt x="9288321" y="4052427"/>
                </a:lnTo>
                <a:lnTo>
                  <a:pt x="9288321" y="3951843"/>
                </a:lnTo>
                <a:close/>
                <a:moveTo>
                  <a:pt x="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</p:spPr>
        <p:txBody>
          <a:bodyPr wrap="square" tIns="27432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3943" y="2092817"/>
            <a:ext cx="4941477" cy="1563483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1ED476-3924-7E52-1A9D-0E0424695B24}"/>
              </a:ext>
            </a:extLst>
          </p:cNvPr>
          <p:cNvSpPr/>
          <p:nvPr userDrawn="1"/>
        </p:nvSpPr>
        <p:spPr>
          <a:xfrm>
            <a:off x="7154721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201169"/>
            <a:ext cx="10352810" cy="1288758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 hasCustomPrompt="1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chart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2CC63-C628-4456-9B92-DA4E670BAC0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78EA5-216B-41F7-80D1-9ED07FFDB66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F404C10-744B-3A30-6A97-DEF88914AF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210313"/>
            <a:ext cx="10287000" cy="1279614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52500" y="2209800"/>
            <a:ext cx="10287000" cy="259310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table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F7A1E-B7E2-4E9C-A66C-BCE08900C5F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2D896-6ACC-40D7-8D8B-F9AF3E7DE1A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7A8E389-98BB-3534-2651-FEF1E37EBC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00165"/>
          </a:xfrm>
          <a:prstGeom prst="rect">
            <a:avLst/>
          </a:prstGeom>
          <a:noFill/>
        </p:spPr>
        <p:txBody>
          <a:bodyPr wrap="square" tIns="457200" bIns="0" rtlCol="0" anchor="b" anchorCtr="0">
            <a:no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2" y="151023"/>
            <a:ext cx="10275477" cy="1338903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2500" y="4823250"/>
            <a:ext cx="2133600" cy="456961"/>
          </a:xfrm>
        </p:spPr>
        <p:txBody>
          <a:bodyPr lIns="0" tIns="0" rIns="0" bIns="0" anchor="ctr" anchorCtr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2500" y="5339379"/>
            <a:ext cx="2133600" cy="765586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3042" y="4823250"/>
            <a:ext cx="2128157" cy="456961"/>
          </a:xfrm>
        </p:spPr>
        <p:txBody>
          <a:bodyPr lIns="0" tIns="0" rIns="0" bIns="0" anchor="ctr" anchorCtr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63042" y="5339379"/>
            <a:ext cx="2128157" cy="765586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67054" y="4823250"/>
            <a:ext cx="2129245" cy="456961"/>
          </a:xfrm>
        </p:spPr>
        <p:txBody>
          <a:bodyPr lIns="0" tIns="0" rIns="0" bIns="0" anchor="ctr" anchorCtr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7054" y="5339379"/>
            <a:ext cx="2129245" cy="765586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0254" y="4823250"/>
            <a:ext cx="2129245" cy="456961"/>
          </a:xfrm>
        </p:spPr>
        <p:txBody>
          <a:bodyPr lIns="0" tIns="0" rIns="0" bIns="0" anchor="ctr" anchorCtr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10254" y="5339379"/>
            <a:ext cx="2129245" cy="765586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A1C65-B00C-4CA4-83B6-3DFA3DF9629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0184F-2619-4333-B49F-C7ACE8B2C3A6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BEE3F78-D640-47E6-F461-2CF028EAD0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205247"/>
            <a:ext cx="10169152" cy="1284679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96955" y="2340167"/>
            <a:ext cx="2133600" cy="546841"/>
          </a:xfrm>
          <a:ln>
            <a:noFill/>
          </a:ln>
        </p:spPr>
        <p:txBody>
          <a:bodyPr lIns="0" tIns="0" rIns="0" bIns="0" anchor="ctr" anchorCtr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96955" y="2934856"/>
            <a:ext cx="2133600" cy="646184"/>
          </a:xfrm>
          <a:ln>
            <a:noFill/>
          </a:ln>
        </p:spPr>
        <p:txBody>
          <a:bodyPr lIns="0" tIns="0" rIns="0" bIns="0"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97799" y="4473389"/>
            <a:ext cx="2133600" cy="546841"/>
          </a:xfrm>
          <a:ln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897799" y="5060433"/>
            <a:ext cx="2133600" cy="646184"/>
          </a:xfrm>
          <a:ln>
            <a:noFill/>
          </a:ln>
        </p:spPr>
        <p:txBody>
          <a:bodyPr lIns="0" tIns="0" rIns="0" bIns="0"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38143" y="2340167"/>
            <a:ext cx="2133600" cy="546841"/>
          </a:xfrm>
          <a:ln>
            <a:noFill/>
          </a:ln>
        </p:spPr>
        <p:txBody>
          <a:bodyPr lIns="0" tIns="0" rIns="0" bIns="0" anchor="ctr" anchorCtr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38143" y="2934856"/>
            <a:ext cx="2133600" cy="646184"/>
          </a:xfrm>
          <a:ln>
            <a:noFill/>
          </a:ln>
        </p:spPr>
        <p:txBody>
          <a:bodyPr lIns="0" tIns="0" rIns="0" bIns="0"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001711" y="4473389"/>
            <a:ext cx="2133600" cy="546841"/>
          </a:xfrm>
          <a:ln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001711" y="5060433"/>
            <a:ext cx="2133600" cy="646184"/>
          </a:xfrm>
          <a:ln>
            <a:noFill/>
          </a:ln>
        </p:spPr>
        <p:txBody>
          <a:bodyPr lIns="0" tIns="0" rIns="0" bIns="0"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3856F-38E9-4BBF-93D8-0F8AC2E0E6C7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6DFD4-BF8C-4939-874D-85B7DF956768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3C5F14A-2BEC-E1E4-FD6D-B181CD598E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September 3, 20XX</a:t>
            </a:r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5917" y="30964"/>
            <a:ext cx="9441997" cy="2871449"/>
          </a:xfrm>
        </p:spPr>
        <p:txBody>
          <a:bodyPr/>
          <a:lstStyle/>
          <a:p>
            <a:r>
              <a:rPr lang="en-US" dirty="0"/>
              <a:t>Logistics and Shipping 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1606189"/>
          </a:xfrm>
        </p:spPr>
        <p:txBody>
          <a:bodyPr>
            <a:normAutofit/>
          </a:bodyPr>
          <a:lstStyle/>
          <a:p>
            <a:r>
              <a:rPr lang="en-US" dirty="0"/>
              <a:t>Group Number-14</a:t>
            </a:r>
          </a:p>
          <a:p>
            <a:r>
              <a:rPr lang="en-US" dirty="0"/>
              <a:t>Shivdeep Bisurkar		A20525712		</a:t>
            </a:r>
          </a:p>
          <a:p>
            <a:r>
              <a:rPr lang="en-US" dirty="0"/>
              <a:t>Prajakta </a:t>
            </a:r>
            <a:r>
              <a:rPr lang="en-US" dirty="0" err="1"/>
              <a:t>Kumbhar</a:t>
            </a:r>
            <a:r>
              <a:rPr lang="en-US" dirty="0"/>
              <a:t>		A20523710</a:t>
            </a:r>
          </a:p>
          <a:p>
            <a:r>
              <a:rPr lang="en-US" dirty="0"/>
              <a:t>Pavani </a:t>
            </a:r>
            <a:r>
              <a:rPr lang="en-US" dirty="0" err="1"/>
              <a:t>Rangineni</a:t>
            </a:r>
            <a:r>
              <a:rPr lang="en-US" dirty="0"/>
              <a:t>		A20516359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0B06EEEB-3B0A-C5FF-0556-2418D2629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2713"/>
            <a:ext cx="4572001" cy="2286000"/>
          </a:xfrm>
        </p:spPr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44239B-7197-71B4-1A8B-5003C23115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1347" y="2875518"/>
            <a:ext cx="5016899" cy="2560320"/>
          </a:xfrm>
        </p:spPr>
        <p:txBody>
          <a:bodyPr/>
          <a:lstStyle/>
          <a:p>
            <a:pPr algn="just"/>
            <a:r>
              <a:rPr lang="en-US" dirty="0"/>
              <a:t>The primary focus of this project is to create a user-friendly digital interface that seamlessly connects businesses and individuals with logistics and shipping providers.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Users can Explore, choose, and manage their logistics needs effortlessly, all in one place..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37" name="Date Placeholder 36">
            <a:extLst>
              <a:ext uri="{FF2B5EF4-FFF2-40B4-BE49-F238E27FC236}">
                <a16:creationId xmlns:a16="http://schemas.microsoft.com/office/drawing/2014/main" id="{F4B2ECEF-8D19-DCB0-0C03-29B4183798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r>
              <a:rPr lang="en-US" dirty="0"/>
              <a:t>October 21, 2023</a:t>
            </a:r>
          </a:p>
        </p:txBody>
      </p:sp>
      <p:pic>
        <p:nvPicPr>
          <p:cNvPr id="53" name="Picture Placeholder 52" descr="Hanging lightbulbs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" b="13"/>
          <a:stretch/>
        </p:blipFill>
        <p:spPr>
          <a:xfrm>
            <a:off x="6096000" y="0"/>
            <a:ext cx="6096000" cy="6880543"/>
          </a:xfrm>
        </p:spPr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201169"/>
            <a:ext cx="10352810" cy="1288758"/>
          </a:xfrm>
        </p:spPr>
        <p:txBody>
          <a:bodyPr/>
          <a:lstStyle/>
          <a:p>
            <a:r>
              <a:rPr lang="en-US" dirty="0"/>
              <a:t>Technology Stack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B2354-DAD0-9976-B26E-CC26A03AFD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r>
              <a:rPr lang="en-US" dirty="0"/>
              <a:t>October 21, 2023</a:t>
            </a:r>
          </a:p>
        </p:txBody>
      </p:sp>
      <p:graphicFrame>
        <p:nvGraphicFramePr>
          <p:cNvPr id="10" name="Chart Placeholder 9">
            <a:extLst>
              <a:ext uri="{FF2B5EF4-FFF2-40B4-BE49-F238E27FC236}">
                <a16:creationId xmlns:a16="http://schemas.microsoft.com/office/drawing/2014/main" id="{D758D0A7-D499-3694-191A-9915F28D5399}"/>
              </a:ext>
            </a:extLst>
          </p:cNvPr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3837351601"/>
              </p:ext>
            </p:extLst>
          </p:nvPr>
        </p:nvGraphicFramePr>
        <p:xfrm>
          <a:off x="952500" y="1939108"/>
          <a:ext cx="10352810" cy="41107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1537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Functionalities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A22BDEED-EC27-AB12-AC4A-4E3AD244D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5"/>
            <a:ext cx="4827178" cy="2315779"/>
          </a:xfrm>
        </p:spPr>
        <p:txBody>
          <a:bodyPr/>
          <a:lstStyle/>
          <a:p>
            <a:r>
              <a:rPr lang="en-US" dirty="0"/>
              <a:t>User Registration and Profile Management</a:t>
            </a:r>
          </a:p>
          <a:p>
            <a:r>
              <a:rPr lang="en-US" dirty="0"/>
              <a:t>Service Search and Selection</a:t>
            </a:r>
          </a:p>
          <a:p>
            <a:r>
              <a:rPr lang="en-US" dirty="0"/>
              <a:t>Service Provider Directory</a:t>
            </a:r>
          </a:p>
          <a:p>
            <a:r>
              <a:rPr lang="en-US" dirty="0"/>
              <a:t>Coverage Area Mapping</a:t>
            </a:r>
          </a:p>
          <a:p>
            <a:r>
              <a:rPr lang="en-US" dirty="0"/>
              <a:t>Service Customization</a:t>
            </a:r>
          </a:p>
          <a:p>
            <a:r>
              <a:rPr lang="en-US" dirty="0"/>
              <a:t>Real-Time Shipment Tracking</a:t>
            </a:r>
          </a:p>
          <a:p>
            <a:endParaRPr lang="en-US" dirty="0"/>
          </a:p>
        </p:txBody>
      </p:sp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7A4FC9A9-8CCA-B7F2-38E9-4E8305EEF3B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2401504"/>
          </a:xfrm>
        </p:spPr>
        <p:txBody>
          <a:bodyPr/>
          <a:lstStyle/>
          <a:p>
            <a:r>
              <a:rPr lang="en-US" dirty="0"/>
              <a:t>Secure Payments</a:t>
            </a:r>
          </a:p>
          <a:p>
            <a:r>
              <a:rPr lang="en-US" dirty="0"/>
              <a:t>Natural Language Interaction(chatbot)</a:t>
            </a:r>
          </a:p>
          <a:p>
            <a:r>
              <a:rPr lang="en-US" dirty="0"/>
              <a:t>Dynamic Recommendations</a:t>
            </a:r>
          </a:p>
          <a:p>
            <a:r>
              <a:rPr lang="en-US" dirty="0"/>
              <a:t>Feedback Mechanism</a:t>
            </a:r>
          </a:p>
          <a:p>
            <a:r>
              <a:rPr lang="en-US" dirty="0"/>
              <a:t>Analytics &amp; Visual Reports</a:t>
            </a:r>
          </a:p>
          <a:p>
            <a:r>
              <a:rPr lang="en-US" dirty="0"/>
              <a:t>Auto-Complete Products/Services Search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B52CC1-8A18-5E1D-15D6-7E661799E4E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 dirty="0"/>
              <a:t>October 21, 2023</a:t>
            </a:r>
          </a:p>
        </p:txBody>
      </p:sp>
    </p:spTree>
    <p:extLst>
      <p:ext uri="{BB962C8B-B14F-4D97-AF65-F5344CB8AC3E}">
        <p14:creationId xmlns:p14="http://schemas.microsoft.com/office/powerpoint/2010/main" val="3062039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075" y="0"/>
            <a:ext cx="10274324" cy="1329541"/>
          </a:xfrm>
        </p:spPr>
        <p:txBody>
          <a:bodyPr/>
          <a:lstStyle/>
          <a:p>
            <a:r>
              <a:rPr lang="en-US" dirty="0"/>
              <a:t>Use Case Diagram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B52CC1-8A18-5E1D-15D6-7E661799E4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r>
              <a:rPr lang="en-US" dirty="0"/>
              <a:t>October 21, 2023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FCA317C-95C1-109E-23CB-7FB3DBAC9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872" y="2193055"/>
            <a:ext cx="7488903" cy="413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703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075" y="0"/>
            <a:ext cx="10274324" cy="1329541"/>
          </a:xfrm>
        </p:spPr>
        <p:txBody>
          <a:bodyPr/>
          <a:lstStyle/>
          <a:p>
            <a:r>
              <a:rPr lang="en-US" dirty="0"/>
              <a:t>Database Schema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B52CC1-8A18-5E1D-15D6-7E661799E4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r>
              <a:rPr lang="en-US" dirty="0"/>
              <a:t>October 21, 2023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55D672-8C0D-6D7B-4EA3-0B6665118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9541"/>
            <a:ext cx="12192000" cy="498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678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075" y="0"/>
            <a:ext cx="10274324" cy="1329541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B52CC1-8A18-5E1D-15D6-7E661799E4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r>
              <a:rPr lang="en-US" dirty="0"/>
              <a:t>October 21, 2023</a:t>
            </a:r>
          </a:p>
        </p:txBody>
      </p:sp>
      <p:pic>
        <p:nvPicPr>
          <p:cNvPr id="6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0CC8BC62-6B29-80DA-7C66-BEC71A639E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10933" y="1329541"/>
            <a:ext cx="9148274" cy="514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57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0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6100" y="398440"/>
            <a:ext cx="4903377" cy="238608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3" name="Picture Placeholder 12" descr="Person running up stairs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6000" cy="685800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6767661-63CB-A645-82F2-3B860E338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55853"/>
            <a:ext cx="4914900" cy="806659"/>
          </a:xfrm>
        </p:spPr>
        <p:txBody>
          <a:bodyPr/>
          <a:lstStyle/>
          <a:p>
            <a:r>
              <a:rPr lang="en-US" dirty="0"/>
              <a:t>Group No 14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annual presentation_Win32_EF_V7" id="{21D76CCA-3643-4633-95C9-29486A1DA50B}" vid="{3EDD3486-FF44-4579-8B83-091A40DEEF6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81AF751-E016-414F-92E5-F2DC739E07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593354B-8927-46EE-B294-4D51952A0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5B334C4-64A2-4673-803C-35178659DDD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Geometric annual presentation</Template>
  <TotalTime>1921</TotalTime>
  <Words>167</Words>
  <Application>Microsoft Office PowerPoint</Application>
  <PresentationFormat>Widescreen</PresentationFormat>
  <Paragraphs>51</Paragraphs>
  <Slides>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Franklin Gothic Book</vt:lpstr>
      <vt:lpstr>Franklin Gothic Demi</vt:lpstr>
      <vt:lpstr>Wingdings</vt:lpstr>
      <vt:lpstr>Custom</vt:lpstr>
      <vt:lpstr>Logistics and Shipping Hub</vt:lpstr>
      <vt:lpstr>Introduction </vt:lpstr>
      <vt:lpstr>Technology Stack</vt:lpstr>
      <vt:lpstr>Functionalities</vt:lpstr>
      <vt:lpstr>Use Case Diagram</vt:lpstr>
      <vt:lpstr>Database Schema</vt:lpstr>
      <vt:lpstr>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Logistics and Shipping Hub</dc:title>
  <dc:creator>Shivdeep Bisurkar</dc:creator>
  <cp:lastModifiedBy>Shivdeep Bisurkar</cp:lastModifiedBy>
  <cp:revision>5</cp:revision>
  <dcterms:created xsi:type="dcterms:W3CDTF">2023-10-18T19:15:25Z</dcterms:created>
  <dcterms:modified xsi:type="dcterms:W3CDTF">2023-12-02T21:58:05Z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